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2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3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E6F0-4623-4A76-8B6C-940C25ACC221}" type="datetimeFigureOut">
              <a:rPr lang="tr-TR" smtClean="0"/>
              <a:t>15.01.2024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6109-48B4-422A-9022-B6941A4F2D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322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E6F0-4623-4A76-8B6C-940C25ACC221}" type="datetimeFigureOut">
              <a:rPr lang="tr-TR" smtClean="0"/>
              <a:t>15.01.2024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6109-48B4-422A-9022-B6941A4F2D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637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E6F0-4623-4A76-8B6C-940C25ACC221}" type="datetimeFigureOut">
              <a:rPr lang="tr-TR" smtClean="0"/>
              <a:t>15.01.2024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6109-48B4-422A-9022-B6941A4F2D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4085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E6F0-4623-4A76-8B6C-940C25ACC221}" type="datetimeFigureOut">
              <a:rPr lang="tr-TR" smtClean="0"/>
              <a:t>15.01.2024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6109-48B4-422A-9022-B6941A4F2D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182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E6F0-4623-4A76-8B6C-940C25ACC221}" type="datetimeFigureOut">
              <a:rPr lang="tr-TR" smtClean="0"/>
              <a:t>15.01.2024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6109-48B4-422A-9022-B6941A4F2D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534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E6F0-4623-4A76-8B6C-940C25ACC221}" type="datetimeFigureOut">
              <a:rPr lang="tr-TR" smtClean="0"/>
              <a:t>15.01.2024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6109-48B4-422A-9022-B6941A4F2D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0516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E6F0-4623-4A76-8B6C-940C25ACC221}" type="datetimeFigureOut">
              <a:rPr lang="tr-TR" smtClean="0"/>
              <a:t>15.01.2024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6109-48B4-422A-9022-B6941A4F2D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294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E6F0-4623-4A76-8B6C-940C25ACC221}" type="datetimeFigureOut">
              <a:rPr lang="tr-TR" smtClean="0"/>
              <a:t>15.01.2024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6109-48B4-422A-9022-B6941A4F2D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794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E6F0-4623-4A76-8B6C-940C25ACC221}" type="datetimeFigureOut">
              <a:rPr lang="tr-TR" smtClean="0"/>
              <a:t>15.01.2024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6109-48B4-422A-9022-B6941A4F2D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739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E6F0-4623-4A76-8B6C-940C25ACC221}" type="datetimeFigureOut">
              <a:rPr lang="tr-TR" smtClean="0"/>
              <a:t>15.01.2024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6109-48B4-422A-9022-B6941A4F2D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790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E6F0-4623-4A76-8B6C-940C25ACC221}" type="datetimeFigureOut">
              <a:rPr lang="tr-TR" smtClean="0"/>
              <a:t>15.01.2024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6109-48B4-422A-9022-B6941A4F2D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72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9E6F0-4623-4A76-8B6C-940C25ACC221}" type="datetimeFigureOut">
              <a:rPr lang="tr-TR" smtClean="0"/>
              <a:t>15.01.2024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C6109-48B4-422A-9022-B6941A4F2D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6873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66809" cy="714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131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zahide</dc:creator>
  <cp:lastModifiedBy>zahide</cp:lastModifiedBy>
  <cp:revision>2</cp:revision>
  <dcterms:created xsi:type="dcterms:W3CDTF">2024-01-15T06:35:24Z</dcterms:created>
  <dcterms:modified xsi:type="dcterms:W3CDTF">2024-01-15T07:02:57Z</dcterms:modified>
</cp:coreProperties>
</file>